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070B"/>
    <a:srgbClr val="17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692FF-2F31-4560-837B-B13F6EE8E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09F9DC-5BB0-4600-95AE-B1B32382AA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AE5E8-2E37-43D8-804C-A5173BD11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72BB7-0A30-48AE-810F-EBBDDA869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1BF3C-0FD2-46FE-B734-8CF776588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660918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22A83-02B6-472C-8FB7-07645A254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42436-A68D-48F8-9F45-657868345F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BDCC3-2C4E-4C03-9920-D1BD9C9DE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7AB4A-28BE-4F12-A7BF-53FA749AA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D87FC-4387-4804-93DF-293804789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45746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178EF6-EBBC-49C2-BE65-7C3A630387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9D231F-ED06-462E-9CC9-CA5747FF4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CC758-1EA7-42BB-8DE9-B1FD1D711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683FE-3697-4607-91A8-57305A59D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ABD94-2464-4A71-BF26-FF476920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712094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DACA0-3592-4999-92C8-31E081B47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E12D2-6227-4EB6-800D-9D95BD422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CBF67-E9F4-429E-8E48-FEF597DDF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6E5CE-4B5B-4D86-961E-AAA0EF959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C816D-660A-4067-97EB-0828BB096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47187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F8CBA-0282-497A-8729-CE952813D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25B48-09E7-481F-B194-37998AF02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1CA03-0AB0-436F-BB4A-D5A8FCCD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A6CC9-CB6F-4796-91B5-E2F09C8F7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63772-28E5-4A8C-ACBC-A7020619C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743666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00440-6574-460D-969A-87BF4B575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7A0BF-7763-4F65-A72F-755E17AB90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748BA0-90DD-44CC-8811-AAB1C8950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EFED3A-9D48-4E02-831E-270233CDF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6C808-835D-4462-A169-5B69A34E6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80A854-D647-4004-8092-05F68C9CC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323007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D299-DEE1-46F8-88EC-9AF61545F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66C5F-817A-4475-B012-E0C705B82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F755ED-6DCE-4BB2-861B-4C8EA84A9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6D5653-23CE-4CB8-8673-37F71C9B9C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858879-2A12-49AD-88B0-019C96E9C9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4F1EB8-6790-4399-8288-BF0E96AE3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1161BA-B8F7-4519-B63F-5FAF3C5B1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4AB17A-0245-4FFE-A715-6112CE0E1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283280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DAE5F-9953-4B99-B1E4-4FA156D9E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5BA22-E0F0-4256-A1A3-6D6B4C98E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6670B3-F30E-419D-9A0F-542DD64D0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B4B4D2-05FE-4BBB-8182-8A57D6B96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61698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37D866-4704-4428-B916-57A872B3E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2A11E4-7954-43F9-A2BD-7D1FE0925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2BC18-B7C6-4DA8-A5E4-32407E396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94846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EC803-FF0E-452F-9447-95C47C13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9D2B6-3445-4C8E-93C0-2087C6AA7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0C45A-D80D-4616-BC56-FC5010BE7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0B7CFB-532B-46D8-A563-4AF00C62B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D6856C-EBA9-49E8-9C6A-C33382A65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0597B-4143-40B7-A1A1-5DDA9A19C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17945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17A09-57E0-485D-B8FD-D20258C32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C2912B-17D5-4AA5-B2F1-0D61D5DEF8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45A08-9480-4FBA-AB0A-6B51847D9A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F3033-06BC-41CB-877C-FC779DA2E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5F05D-B0A8-415D-BDD5-5ACBF22A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29036A-24B3-4582-A694-48DEF94FE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11447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CA2F6-7201-4352-AAD8-F0C19AAD9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B2EDDC-7B69-4F75-9F34-E769A0DDC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96CB2-237E-4EC6-8406-45C7462F8B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45ED3-3962-4F8E-A20F-731E165D19BD}" type="datetimeFigureOut">
              <a:rPr lang="en-FI" smtClean="0"/>
              <a:t>23/10/2018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49D6C-86B1-45B3-ABE5-69B78867E8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043C3-356F-45DC-95BD-EFE9DC0C3F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E36F5-EC42-48AA-8FF4-17B1D6F91AF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677833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orig00.deviantart.net/0413/f/2012/198/6/c/sky_pirates_main_character_lowpoly_wireframe_by_pix_man-d57l5mn.jpg">
            <a:extLst>
              <a:ext uri="{FF2B5EF4-FFF2-40B4-BE49-F238E27FC236}">
                <a16:creationId xmlns:a16="http://schemas.microsoft.com/office/drawing/2014/main" id="{C0994B21-D849-4506-8F25-DF2FD1E270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0"/>
          <a:stretch/>
        </p:blipFill>
        <p:spPr bwMode="auto">
          <a:xfrm>
            <a:off x="933061" y="43638"/>
            <a:ext cx="10670211" cy="6814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0788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7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30057CE-03AB-4A85-9AB7-ABE81AC93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5243"/>
            <a:ext cx="12192000" cy="584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16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7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ttps://i.imgur.com/7Rl6N.jpg">
            <a:extLst>
              <a:ext uri="{FF2B5EF4-FFF2-40B4-BE49-F238E27FC236}">
                <a16:creationId xmlns:a16="http://schemas.microsoft.com/office/drawing/2014/main" id="{33F93E3B-13B4-437E-95C9-01A5BE8E368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1999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1949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7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.imgur.com/Scp3M.jpg">
            <a:extLst>
              <a:ext uri="{FF2B5EF4-FFF2-40B4-BE49-F238E27FC236}">
                <a16:creationId xmlns:a16="http://schemas.microsoft.com/office/drawing/2014/main" id="{E4130B0B-0DEE-42AE-8A1D-4736696B144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5984"/>
            <a:ext cx="12092472" cy="6802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7230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Javir Urro</dc:creator>
  <cp:lastModifiedBy>Javir Urro</cp:lastModifiedBy>
  <cp:revision>2</cp:revision>
  <dcterms:created xsi:type="dcterms:W3CDTF">2018-10-23T14:52:03Z</dcterms:created>
  <dcterms:modified xsi:type="dcterms:W3CDTF">2018-10-23T15:00:50Z</dcterms:modified>
</cp:coreProperties>
</file>

<file path=docProps/thumbnail.jpeg>
</file>